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1" r:id="rId29"/>
    <p:sldId id="272" r:id="rId30"/>
    <p:sldId id="285" r:id="rId31"/>
    <p:sldId id="28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 autoAdjust="0"/>
    <p:restoredTop sz="94660"/>
  </p:normalViewPr>
  <p:slideViewPr>
    <p:cSldViewPr>
      <p:cViewPr varScale="1">
        <p:scale>
          <a:sx n="85" d="100"/>
          <a:sy n="85" d="100"/>
        </p:scale>
        <p:origin x="-11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0125E-9E1D-4470-BE29-A349C6027333}" type="datetimeFigureOut">
              <a:rPr lang="zh-CN" altLang="en-US" smtClean="0"/>
              <a:t>2017/6/9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5BF40-82B0-4B77-8499-D4F2BD7CFD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4763"/>
            <a:ext cx="913447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33338"/>
            <a:ext cx="911542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23813"/>
            <a:ext cx="9134475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2388"/>
            <a:ext cx="915352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61913"/>
            <a:ext cx="9096375" cy="67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42863"/>
            <a:ext cx="913447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42863"/>
            <a:ext cx="909637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52388"/>
            <a:ext cx="909637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42863"/>
            <a:ext cx="911542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42863"/>
            <a:ext cx="911542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42863"/>
            <a:ext cx="909637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42863"/>
            <a:ext cx="913447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52388"/>
            <a:ext cx="911542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33338"/>
            <a:ext cx="909637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42863"/>
            <a:ext cx="913447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52388"/>
            <a:ext cx="911542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42863"/>
            <a:ext cx="911542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8" y="61913"/>
            <a:ext cx="9077325" cy="673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8" y="52388"/>
            <a:ext cx="907732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52388"/>
            <a:ext cx="909637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52388"/>
            <a:ext cx="909637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52388"/>
            <a:ext cx="909637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338"/>
            <a:ext cx="915352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42863"/>
            <a:ext cx="911542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52388"/>
            <a:ext cx="909637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33338"/>
            <a:ext cx="911542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42863"/>
            <a:ext cx="9115425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33338"/>
            <a:ext cx="913447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33338"/>
            <a:ext cx="913447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52388"/>
            <a:ext cx="909637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33338"/>
            <a:ext cx="909637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全屏显示(4:3)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3</cp:revision>
  <dcterms:created xsi:type="dcterms:W3CDTF">2017-06-09T08:04:48Z</dcterms:created>
  <dcterms:modified xsi:type="dcterms:W3CDTF">2017-06-09T08:28:11Z</dcterms:modified>
</cp:coreProperties>
</file>